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62" y="90"/>
      </p:cViewPr>
      <p:guideLst>
        <p:guide orient="horz" pos="2448"/>
        <p:guide pos="3168"/>
        <p:guide orient="horz"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4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6E4381CA-BD11-48B4-A8C5-FB28948912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95C5F6BA-B350-46EB-8080-8FAE262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974" y="1720646"/>
            <a:ext cx="9507794" cy="253915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304800" sx="102000" sy="102000" algn="ctr" rotWithShape="0">
              <a:schemeClr val="bg1">
                <a:alpha val="87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MISSION </a:t>
            </a:r>
          </a:p>
          <a:p>
            <a:r>
              <a:rPr lang="en-US" sz="1400" b="1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b="1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 and advise the Commander and serve as the eyes, ears, voice, and conscience of the command as a fair and impartial fact finder in inspections and investigations, and provide assistance to USINDOPACOM personnel, in order to enhance the Readiness, Warfighting, and Mission Capabilities of the command.</a:t>
            </a:r>
          </a:p>
          <a:p>
            <a:endParaRPr lang="en-US" sz="1000" b="1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sng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CORE FUNCTIONS </a:t>
            </a:r>
          </a:p>
          <a:p>
            <a:r>
              <a:rPr lang="en-US" sz="1400" b="1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en-US" sz="1400" b="1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Investigations, Assistance, External Oversight, Teach and Train.</a:t>
            </a:r>
          </a:p>
          <a:p>
            <a:endParaRPr lang="en-US" sz="1000" b="1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u="sng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Directions to the IG Office, Bldg. 3B, Room 221</a:t>
            </a:r>
          </a:p>
          <a:p>
            <a:r>
              <a:rPr lang="en-US" sz="1000" b="1" spc="-20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Bldg. 700 entrance, take a right on Elrod Road - Cross Elrod Road at the crosswalk at the end of the MARFORPAC building (just before the fire station)</a:t>
            </a:r>
          </a:p>
          <a:p>
            <a:r>
              <a:rPr lang="en-US" sz="1000" b="1" spc="-20" dirty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the stairwell and go up three flights to the second deck (we have a sign outside the door) - Badge in or call </a:t>
            </a:r>
            <a:r>
              <a:rPr lang="en-US" sz="1000" b="1" spc="-20" dirty="0" smtClean="0">
                <a:ln w="127">
                  <a:solidFill>
                    <a:schemeClr val="tx1">
                      <a:alpha val="2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7-5101</a:t>
            </a:r>
            <a:endParaRPr lang="en-US" b="1" spc="-20" dirty="0">
              <a:ln w="127">
                <a:solidFill>
                  <a:schemeClr val="tx1">
                    <a:alpha val="2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513540"/>
            <a:ext cx="2831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INSPECTOR GENERAL STAFF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Inspector General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COL Michael Minaudo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Deputy Inspector General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Tim Soderholm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of Inspections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Ms. Lisa Aguon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Chief of Assistance and Investigations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Curtis Palmer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External Oversight Agencies Liaison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Sal 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Acosta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Inspector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MSG Markus Skelf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890" y="4511712"/>
            <a:ext cx="242694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Phone: (808) 477-5101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Email: pacom_j004_ig_fct@pacom.mil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Address: USINDOPACOM IG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ATTN J004 – Inspector General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Box 64043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Camp H.M. Smith, </a:t>
            </a:r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950" smtClean="0">
                <a:latin typeface="Arial" panose="020B0604020202020204" pitchFamily="34" charset="0"/>
                <a:cs typeface="Arial" panose="020B0604020202020204" pitchFamily="34" charset="0"/>
              </a:rPr>
              <a:t>96861-4043</a:t>
            </a:r>
            <a:endParaRPr lang="en-US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222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Goodwin, Faith J CIV J02HQ5</dc:creator>
  <cp:lastModifiedBy>Palmer, Curtis L CIV INDOPACOM PCJ0 (USA)</cp:lastModifiedBy>
  <cp:revision>14</cp:revision>
  <dcterms:created xsi:type="dcterms:W3CDTF">2021-10-07T20:07:46Z</dcterms:created>
  <dcterms:modified xsi:type="dcterms:W3CDTF">2023-07-25T18:27:11Z</dcterms:modified>
</cp:coreProperties>
</file>